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Helvetica Neue LT Pro 1" charset="1" panose="020B0804020202020204"/>
      <p:regular r:id="rId7"/>
    </p:embeddedFont>
    <p:embeddedFont>
      <p:font typeface="Helvetica Neue LT Pro 2" charset="1" panose="020B0403020202020204"/>
      <p:regular r:id="rId8"/>
    </p:embeddedFont>
    <p:embeddedFont>
      <p:font typeface="Lato Heavy" charset="1" panose="020F0502020204030203"/>
      <p:regular r:id="rId9"/>
    </p:embeddedFont>
    <p:embeddedFont>
      <p:font typeface="Lora Italics" charset="1" panose="00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649778" y="6970980"/>
            <a:ext cx="177972" cy="177972"/>
          </a:xfrm>
          <a:custGeom>
            <a:avLst/>
            <a:gdLst/>
            <a:ahLst/>
            <a:cxnLst/>
            <a:rect r="r" b="b" t="t" l="l"/>
            <a:pathLst>
              <a:path h="177972" w="177972">
                <a:moveTo>
                  <a:pt x="0" y="0"/>
                </a:moveTo>
                <a:lnTo>
                  <a:pt x="177972" y="0"/>
                </a:lnTo>
                <a:lnTo>
                  <a:pt x="177972" y="177973"/>
                </a:lnTo>
                <a:lnTo>
                  <a:pt x="0" y="1779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799" r="0" b="-799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24610" y="7297172"/>
            <a:ext cx="228308" cy="154262"/>
          </a:xfrm>
          <a:custGeom>
            <a:avLst/>
            <a:gdLst/>
            <a:ahLst/>
            <a:cxnLst/>
            <a:rect r="r" b="b" t="t" l="l"/>
            <a:pathLst>
              <a:path h="154262" w="228308">
                <a:moveTo>
                  <a:pt x="0" y="0"/>
                </a:moveTo>
                <a:lnTo>
                  <a:pt x="228308" y="0"/>
                </a:lnTo>
                <a:lnTo>
                  <a:pt x="228308" y="154262"/>
                </a:lnTo>
                <a:lnTo>
                  <a:pt x="0" y="15426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879" t="0" r="-879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56828" y="7583523"/>
            <a:ext cx="163872" cy="245808"/>
          </a:xfrm>
          <a:custGeom>
            <a:avLst/>
            <a:gdLst/>
            <a:ahLst/>
            <a:cxnLst/>
            <a:rect r="r" b="b" t="t" l="l"/>
            <a:pathLst>
              <a:path h="245808" w="163872">
                <a:moveTo>
                  <a:pt x="0" y="0"/>
                </a:moveTo>
                <a:lnTo>
                  <a:pt x="163872" y="0"/>
                </a:lnTo>
                <a:lnTo>
                  <a:pt x="163872" y="245808"/>
                </a:lnTo>
                <a:lnTo>
                  <a:pt x="0" y="24580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78" t="0" r="-78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3507713" y="3641945"/>
            <a:ext cx="238767" cy="192781"/>
            <a:chOff x="0" y="0"/>
            <a:chExt cx="6350000" cy="512699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350000" cy="5126990"/>
            </a:xfrm>
            <a:custGeom>
              <a:avLst/>
              <a:gdLst/>
              <a:ahLst/>
              <a:cxnLst/>
              <a:rect r="r" b="b" t="t" l="l"/>
              <a:pathLst>
                <a:path h="5126990" w="6350000">
                  <a:moveTo>
                    <a:pt x="3528060" y="0"/>
                  </a:moveTo>
                  <a:lnTo>
                    <a:pt x="3440430" y="0"/>
                  </a:lnTo>
                  <a:lnTo>
                    <a:pt x="2821940" y="0"/>
                  </a:lnTo>
                  <a:lnTo>
                    <a:pt x="0" y="0"/>
                  </a:lnTo>
                  <a:lnTo>
                    <a:pt x="2821940" y="2564130"/>
                  </a:lnTo>
                  <a:lnTo>
                    <a:pt x="0" y="5126990"/>
                  </a:lnTo>
                  <a:lnTo>
                    <a:pt x="2821940" y="5126990"/>
                  </a:lnTo>
                  <a:lnTo>
                    <a:pt x="3440430" y="5126990"/>
                  </a:lnTo>
                  <a:lnTo>
                    <a:pt x="3528060" y="5126990"/>
                  </a:lnTo>
                  <a:lnTo>
                    <a:pt x="6350000" y="256413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00797F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3496904" y="7451434"/>
            <a:ext cx="238767" cy="192781"/>
            <a:chOff x="0" y="0"/>
            <a:chExt cx="6350000" cy="512699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6350000" cy="5126990"/>
            </a:xfrm>
            <a:custGeom>
              <a:avLst/>
              <a:gdLst/>
              <a:ahLst/>
              <a:cxnLst/>
              <a:rect r="r" b="b" t="t" l="l"/>
              <a:pathLst>
                <a:path h="5126990" w="6350000">
                  <a:moveTo>
                    <a:pt x="3528060" y="0"/>
                  </a:moveTo>
                  <a:lnTo>
                    <a:pt x="3440430" y="0"/>
                  </a:lnTo>
                  <a:lnTo>
                    <a:pt x="2821940" y="0"/>
                  </a:lnTo>
                  <a:lnTo>
                    <a:pt x="0" y="0"/>
                  </a:lnTo>
                  <a:lnTo>
                    <a:pt x="2821940" y="2564130"/>
                  </a:lnTo>
                  <a:lnTo>
                    <a:pt x="0" y="5126990"/>
                  </a:lnTo>
                  <a:lnTo>
                    <a:pt x="2821940" y="5126990"/>
                  </a:lnTo>
                  <a:lnTo>
                    <a:pt x="3440430" y="5126990"/>
                  </a:lnTo>
                  <a:lnTo>
                    <a:pt x="3528060" y="5126990"/>
                  </a:lnTo>
                  <a:lnTo>
                    <a:pt x="6350000" y="256413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00797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3507713" y="8910393"/>
            <a:ext cx="238767" cy="192781"/>
            <a:chOff x="0" y="0"/>
            <a:chExt cx="6350000" cy="512699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50000" cy="5126990"/>
            </a:xfrm>
            <a:custGeom>
              <a:avLst/>
              <a:gdLst/>
              <a:ahLst/>
              <a:cxnLst/>
              <a:rect r="r" b="b" t="t" l="l"/>
              <a:pathLst>
                <a:path h="5126990" w="6350000">
                  <a:moveTo>
                    <a:pt x="3528060" y="0"/>
                  </a:moveTo>
                  <a:lnTo>
                    <a:pt x="3440430" y="0"/>
                  </a:lnTo>
                  <a:lnTo>
                    <a:pt x="2821940" y="0"/>
                  </a:lnTo>
                  <a:lnTo>
                    <a:pt x="0" y="0"/>
                  </a:lnTo>
                  <a:lnTo>
                    <a:pt x="2821940" y="2564130"/>
                  </a:lnTo>
                  <a:lnTo>
                    <a:pt x="0" y="5126990"/>
                  </a:lnTo>
                  <a:lnTo>
                    <a:pt x="2821940" y="5126990"/>
                  </a:lnTo>
                  <a:lnTo>
                    <a:pt x="3440430" y="5126990"/>
                  </a:lnTo>
                  <a:lnTo>
                    <a:pt x="3528060" y="5126990"/>
                  </a:lnTo>
                  <a:lnTo>
                    <a:pt x="6350000" y="256413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00797F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3507713" y="6116143"/>
            <a:ext cx="238767" cy="192781"/>
            <a:chOff x="0" y="0"/>
            <a:chExt cx="6350000" cy="512699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350000" cy="5126990"/>
            </a:xfrm>
            <a:custGeom>
              <a:avLst/>
              <a:gdLst/>
              <a:ahLst/>
              <a:cxnLst/>
              <a:rect r="r" b="b" t="t" l="l"/>
              <a:pathLst>
                <a:path h="5126990" w="6350000">
                  <a:moveTo>
                    <a:pt x="3528060" y="0"/>
                  </a:moveTo>
                  <a:lnTo>
                    <a:pt x="3440430" y="0"/>
                  </a:lnTo>
                  <a:lnTo>
                    <a:pt x="2821940" y="0"/>
                  </a:lnTo>
                  <a:lnTo>
                    <a:pt x="0" y="0"/>
                  </a:lnTo>
                  <a:lnTo>
                    <a:pt x="2821940" y="2564130"/>
                  </a:lnTo>
                  <a:lnTo>
                    <a:pt x="0" y="5126990"/>
                  </a:lnTo>
                  <a:lnTo>
                    <a:pt x="2821940" y="5126990"/>
                  </a:lnTo>
                  <a:lnTo>
                    <a:pt x="3440430" y="5126990"/>
                  </a:lnTo>
                  <a:lnTo>
                    <a:pt x="3528060" y="5126990"/>
                  </a:lnTo>
                  <a:lnTo>
                    <a:pt x="6350000" y="256413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00797F"/>
            </a:solidFill>
          </p:spPr>
        </p:sp>
      </p:grpSp>
      <p:sp>
        <p:nvSpPr>
          <p:cNvPr name="AutoShape 13" id="13"/>
          <p:cNvSpPr/>
          <p:nvPr/>
        </p:nvSpPr>
        <p:spPr>
          <a:xfrm flipV="true">
            <a:off x="3052577" y="3508544"/>
            <a:ext cx="0" cy="6686519"/>
          </a:xfrm>
          <a:prstGeom prst="line">
            <a:avLst/>
          </a:prstGeom>
          <a:ln cap="rnd" w="9525">
            <a:solidFill>
              <a:srgbClr val="00797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4" id="14"/>
          <p:cNvGrpSpPr/>
          <p:nvPr/>
        </p:nvGrpSpPr>
        <p:grpSpPr>
          <a:xfrm rot="0">
            <a:off x="3440802" y="-233270"/>
            <a:ext cx="678395" cy="1431704"/>
            <a:chOff x="0" y="0"/>
            <a:chExt cx="312259" cy="6590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312259" cy="659000"/>
            </a:xfrm>
            <a:custGeom>
              <a:avLst/>
              <a:gdLst/>
              <a:ahLst/>
              <a:cxnLst/>
              <a:rect r="r" b="b" t="t" l="l"/>
              <a:pathLst>
                <a:path h="659000" w="312259">
                  <a:moveTo>
                    <a:pt x="0" y="0"/>
                  </a:moveTo>
                  <a:lnTo>
                    <a:pt x="312259" y="0"/>
                  </a:lnTo>
                  <a:lnTo>
                    <a:pt x="312259" y="659000"/>
                  </a:lnTo>
                  <a:lnTo>
                    <a:pt x="0" y="659000"/>
                  </a:lnTo>
                  <a:close/>
                </a:path>
              </a:pathLst>
            </a:custGeom>
            <a:solidFill>
              <a:srgbClr val="B7C9CA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3440802" y="2433638"/>
            <a:ext cx="678395" cy="693017"/>
            <a:chOff x="0" y="0"/>
            <a:chExt cx="312259" cy="318989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312259" cy="318989"/>
            </a:xfrm>
            <a:custGeom>
              <a:avLst/>
              <a:gdLst/>
              <a:ahLst/>
              <a:cxnLst/>
              <a:rect r="r" b="b" t="t" l="l"/>
              <a:pathLst>
                <a:path h="318989" w="312259">
                  <a:moveTo>
                    <a:pt x="0" y="0"/>
                  </a:moveTo>
                  <a:lnTo>
                    <a:pt x="312259" y="0"/>
                  </a:lnTo>
                  <a:lnTo>
                    <a:pt x="312259" y="318989"/>
                  </a:lnTo>
                  <a:lnTo>
                    <a:pt x="0" y="318989"/>
                  </a:lnTo>
                  <a:close/>
                </a:path>
              </a:pathLst>
            </a:custGeom>
            <a:solidFill>
              <a:srgbClr val="B7C9CA"/>
            </a:solidFill>
          </p:spPr>
        </p:sp>
      </p:grpSp>
      <p:grpSp>
        <p:nvGrpSpPr>
          <p:cNvPr name="Group 18" id="18"/>
          <p:cNvGrpSpPr>
            <a:grpSpLocks noChangeAspect="true"/>
          </p:cNvGrpSpPr>
          <p:nvPr/>
        </p:nvGrpSpPr>
        <p:grpSpPr>
          <a:xfrm rot="0">
            <a:off x="396481" y="409496"/>
            <a:ext cx="2370650" cy="2370650"/>
            <a:chOff x="0" y="0"/>
            <a:chExt cx="6350000" cy="6350000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655320" y="655320"/>
              <a:ext cx="5039360" cy="5039360"/>
            </a:xfrm>
            <a:custGeom>
              <a:avLst/>
              <a:gdLst/>
              <a:ahLst/>
              <a:cxnLst/>
              <a:rect r="r" b="b" t="t" l="l"/>
              <a:pathLst>
                <a:path h="5039360" w="5039360">
                  <a:moveTo>
                    <a:pt x="2519680" y="0"/>
                  </a:moveTo>
                  <a:cubicBezTo>
                    <a:pt x="1127760" y="0"/>
                    <a:pt x="0" y="1127760"/>
                    <a:pt x="0" y="2519680"/>
                  </a:cubicBezTo>
                  <a:cubicBezTo>
                    <a:pt x="0" y="3911600"/>
                    <a:pt x="1127760" y="5039360"/>
                    <a:pt x="2519680" y="5039360"/>
                  </a:cubicBezTo>
                  <a:cubicBezTo>
                    <a:pt x="3911600" y="5039360"/>
                    <a:pt x="5039360" y="3911600"/>
                    <a:pt x="5039360" y="2519680"/>
                  </a:cubicBezTo>
                  <a:cubicBezTo>
                    <a:pt x="5039360" y="1127760"/>
                    <a:pt x="3911600" y="0"/>
                    <a:pt x="251968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3670" y="0"/>
                    <a:pt x="0" y="1424940"/>
                    <a:pt x="0" y="3175000"/>
                  </a:cubicBezTo>
                  <a:cubicBezTo>
                    <a:pt x="0" y="4925060"/>
                    <a:pt x="1423670" y="6350000"/>
                    <a:pt x="3175000" y="6350000"/>
                  </a:cubicBezTo>
                  <a:cubicBezTo>
                    <a:pt x="4925060" y="6350000"/>
                    <a:pt x="6350000" y="4926330"/>
                    <a:pt x="6350000" y="3175000"/>
                  </a:cubicBezTo>
                  <a:cubicBezTo>
                    <a:pt x="6350000" y="1424940"/>
                    <a:pt x="4926330" y="0"/>
                    <a:pt x="3175000" y="0"/>
                  </a:cubicBezTo>
                  <a:close/>
                  <a:moveTo>
                    <a:pt x="3175000" y="5833110"/>
                  </a:moveTo>
                  <a:cubicBezTo>
                    <a:pt x="1709420" y="5833110"/>
                    <a:pt x="516890" y="4640580"/>
                    <a:pt x="516890" y="3175000"/>
                  </a:cubicBezTo>
                  <a:cubicBezTo>
                    <a:pt x="516890" y="1709420"/>
                    <a:pt x="1709420" y="516890"/>
                    <a:pt x="3175000" y="516890"/>
                  </a:cubicBezTo>
                  <a:cubicBezTo>
                    <a:pt x="4640580" y="516890"/>
                    <a:pt x="5833110" y="1709420"/>
                    <a:pt x="5833110" y="3175000"/>
                  </a:cubicBezTo>
                  <a:cubicBezTo>
                    <a:pt x="5833110" y="4640580"/>
                    <a:pt x="4640580" y="5833110"/>
                    <a:pt x="3175000" y="5833110"/>
                  </a:cubicBezTo>
                  <a:close/>
                </a:path>
              </a:pathLst>
            </a:custGeom>
            <a:solidFill>
              <a:srgbClr val="B7C9CA"/>
            </a:solidFill>
          </p:spPr>
        </p:sp>
      </p:grpSp>
      <p:sp>
        <p:nvSpPr>
          <p:cNvPr name="TextBox 21" id="21"/>
          <p:cNvSpPr txBox="true"/>
          <p:nvPr/>
        </p:nvSpPr>
        <p:spPr>
          <a:xfrm rot="0">
            <a:off x="624610" y="3566075"/>
            <a:ext cx="2104432" cy="361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460"/>
              </a:lnSpc>
            </a:pPr>
            <a:r>
              <a:rPr lang="en-US" sz="2299" spc="275">
                <a:solidFill>
                  <a:srgbClr val="00797F"/>
                </a:solidFill>
                <a:latin typeface="Helvetica Neue LT Pro 1"/>
              </a:rPr>
              <a:t>PROFILE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24610" y="3999218"/>
            <a:ext cx="1965884" cy="4914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199" spc="59">
                <a:solidFill>
                  <a:srgbClr val="000000"/>
                </a:solidFill>
                <a:latin typeface="Helvetica Neue LT Pro 2"/>
              </a:rPr>
              <a:t>Objetivo profesional convincente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24610" y="6460559"/>
            <a:ext cx="2094147" cy="3618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460"/>
              </a:lnSpc>
              <a:spcBef>
                <a:spcPct val="0"/>
              </a:spcBef>
            </a:pPr>
            <a:r>
              <a:rPr lang="en-US" sz="2299" spc="275" strike="noStrike" u="none">
                <a:solidFill>
                  <a:srgbClr val="00797F"/>
                </a:solidFill>
                <a:latin typeface="Helvetica Neue LT Pro 1"/>
              </a:rPr>
              <a:t>CONTACTO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979555" y="6906940"/>
            <a:ext cx="1578706" cy="2495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80"/>
              </a:lnSpc>
            </a:pPr>
            <a:r>
              <a:rPr lang="en-US" sz="1100" spc="88">
                <a:solidFill>
                  <a:srgbClr val="000000"/>
                </a:solidFill>
                <a:latin typeface="Helvetica Neue LT Pro 2"/>
              </a:rPr>
              <a:t>111-111-111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979555" y="7274192"/>
            <a:ext cx="1897478" cy="1879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9"/>
              </a:lnSpc>
            </a:pPr>
            <a:r>
              <a:rPr lang="en-US" sz="999" spc="79">
                <a:solidFill>
                  <a:srgbClr val="000000"/>
                </a:solidFill>
                <a:latin typeface="Helvetica Neue LT Pro 2"/>
              </a:rPr>
              <a:t>nombre@mail.com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979555" y="7586077"/>
            <a:ext cx="1578706" cy="2143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06"/>
              </a:lnSpc>
            </a:pPr>
            <a:r>
              <a:rPr lang="en-US" sz="1099" spc="87">
                <a:solidFill>
                  <a:srgbClr val="000000"/>
                </a:solidFill>
                <a:latin typeface="Helvetica Neue LT Pro 2"/>
              </a:rPr>
              <a:t>Localidad, provincia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896827" y="3641005"/>
            <a:ext cx="3020841" cy="243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4"/>
              </a:lnSpc>
            </a:pPr>
            <a:r>
              <a:rPr lang="en-US" sz="1499" spc="179">
                <a:solidFill>
                  <a:srgbClr val="00797F"/>
                </a:solidFill>
                <a:latin typeface="Lato Heavy"/>
              </a:rPr>
              <a:t>EDUCACIÓN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496904" y="3981282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199" spc="95">
                <a:solidFill>
                  <a:srgbClr val="222222"/>
                </a:solidFill>
                <a:latin typeface="Helvetica Neue LT Pro 1"/>
              </a:rPr>
              <a:t>TITULACIÓN 2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496904" y="4199243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199" spc="95">
                <a:solidFill>
                  <a:srgbClr val="222222"/>
                </a:solidFill>
                <a:latin typeface="Helvetica Neue LT Pro 2"/>
              </a:rPr>
              <a:t>CENTRO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13939" y="4768697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1200" spc="96">
                <a:solidFill>
                  <a:srgbClr val="222222"/>
                </a:solidFill>
                <a:latin typeface="Helvetica Neue LT Pro 1"/>
              </a:rPr>
              <a:t>TITULACIÓN 1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513939" y="4963999"/>
            <a:ext cx="3305453" cy="2298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60"/>
              </a:lnSpc>
            </a:pPr>
            <a:r>
              <a:rPr lang="en-US" sz="1100" spc="88">
                <a:solidFill>
                  <a:srgbClr val="222222"/>
                </a:solidFill>
                <a:latin typeface="Helvetica Neue LT Pro 2"/>
              </a:rPr>
              <a:t>año - año 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897596" y="7451896"/>
            <a:ext cx="2905531" cy="243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4"/>
              </a:lnSpc>
            </a:pPr>
            <a:r>
              <a:rPr lang="en-US" sz="1499" spc="179">
                <a:solidFill>
                  <a:srgbClr val="00797F"/>
                </a:solidFill>
                <a:latin typeface="Lato Heavy"/>
              </a:rPr>
              <a:t>IDIOMAS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3521298" y="7752459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199" spc="95">
                <a:solidFill>
                  <a:srgbClr val="222222"/>
                </a:solidFill>
                <a:latin typeface="Helvetica Neue LT Pro 2"/>
              </a:rPr>
              <a:t>Idioma 1 - nivel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3519656" y="8022531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199" spc="95">
                <a:solidFill>
                  <a:srgbClr val="222222"/>
                </a:solidFill>
                <a:latin typeface="Helvetica Neue LT Pro 2"/>
              </a:rPr>
              <a:t>Idioma 2 - nivel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909278" y="8910261"/>
            <a:ext cx="2905531" cy="243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4"/>
              </a:lnSpc>
            </a:pPr>
            <a:r>
              <a:rPr lang="en-US" sz="1499" spc="179">
                <a:solidFill>
                  <a:srgbClr val="00797F"/>
                </a:solidFill>
                <a:latin typeface="Lato Heavy"/>
              </a:rPr>
              <a:t>HABILIDADES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496904" y="9182819"/>
            <a:ext cx="1538271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1200" spc="96">
                <a:solidFill>
                  <a:srgbClr val="222222"/>
                </a:solidFill>
                <a:latin typeface="Helvetica Neue LT Pro 2"/>
              </a:rPr>
              <a:t>Trabajo en equipo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416975" y="1325162"/>
            <a:ext cx="3294645" cy="573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61"/>
              </a:lnSpc>
            </a:pPr>
            <a:r>
              <a:rPr lang="en-US" sz="3608" spc="216">
                <a:solidFill>
                  <a:srgbClr val="222222"/>
                </a:solidFill>
                <a:latin typeface="Helvetica Neue LT Pro 1"/>
              </a:rPr>
              <a:t>NOMBRE 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428918" y="1899878"/>
            <a:ext cx="3282702" cy="314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7"/>
              </a:lnSpc>
            </a:pPr>
            <a:r>
              <a:rPr lang="en-US" sz="1804" spc="144">
                <a:solidFill>
                  <a:srgbClr val="222222"/>
                </a:solidFill>
                <a:latin typeface="Helvetica Neue LT Pro 2"/>
              </a:rPr>
              <a:t>Estudiante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496904" y="9470377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1200" spc="96">
                <a:solidFill>
                  <a:srgbClr val="222222"/>
                </a:solidFill>
                <a:latin typeface="Helvetica Neue LT Pro 2"/>
              </a:rPr>
              <a:t>Resolución de conflictos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496904" y="9756582"/>
            <a:ext cx="206262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1200" spc="96">
                <a:solidFill>
                  <a:srgbClr val="222222"/>
                </a:solidFill>
                <a:latin typeface="Helvetica Neue LT Pro 2"/>
              </a:rPr>
              <a:t>Organización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507713" y="5339365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1200" spc="96">
                <a:solidFill>
                  <a:srgbClr val="222222"/>
                </a:solidFill>
                <a:latin typeface="Helvetica Neue LT Pro 1"/>
              </a:rPr>
              <a:t>CURSO ONLINE 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513939" y="5592730"/>
            <a:ext cx="3305453" cy="1917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60"/>
              </a:lnSpc>
            </a:pPr>
            <a:r>
              <a:rPr lang="en-US" sz="1100" spc="88">
                <a:solidFill>
                  <a:srgbClr val="222222"/>
                </a:solidFill>
                <a:latin typeface="Lora Italics"/>
              </a:rPr>
              <a:t>año - año 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3516978" y="4424033"/>
            <a:ext cx="3305453" cy="2298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60"/>
              </a:lnSpc>
            </a:pPr>
            <a:r>
              <a:rPr lang="en-US" sz="1100" spc="88">
                <a:solidFill>
                  <a:srgbClr val="222222"/>
                </a:solidFill>
                <a:latin typeface="Helvetica Neue LT Pro 2"/>
              </a:rPr>
              <a:t>año - año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532107" y="8294946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199" spc="95">
                <a:solidFill>
                  <a:srgbClr val="222222"/>
                </a:solidFill>
                <a:latin typeface="Helvetica Neue LT Pro 2"/>
              </a:rPr>
              <a:t>Idioma 3 - nivel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5704777" y="9217474"/>
            <a:ext cx="201368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1200" spc="96">
                <a:solidFill>
                  <a:srgbClr val="222222"/>
                </a:solidFill>
                <a:latin typeface="Helvetica Neue LT Pro 2"/>
              </a:rPr>
              <a:t>Adaptabilidad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5704777" y="9505032"/>
            <a:ext cx="330709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1200" spc="96">
                <a:solidFill>
                  <a:srgbClr val="222222"/>
                </a:solidFill>
                <a:latin typeface="Helvetica Neue LT Pro 2"/>
              </a:rPr>
              <a:t>Creatividad</a:t>
            </a:r>
          </a:p>
        </p:txBody>
      </p:sp>
      <p:sp>
        <p:nvSpPr>
          <p:cNvPr name="Freeform 47" id="47"/>
          <p:cNvSpPr/>
          <p:nvPr/>
        </p:nvSpPr>
        <p:spPr>
          <a:xfrm flipH="false" flipV="false" rot="0">
            <a:off x="807375" y="8576886"/>
            <a:ext cx="6178904" cy="1138735"/>
          </a:xfrm>
          <a:custGeom>
            <a:avLst/>
            <a:gdLst/>
            <a:ahLst/>
            <a:cxnLst/>
            <a:rect r="r" b="b" t="t" l="l"/>
            <a:pathLst>
              <a:path h="1138735" w="6178904">
                <a:moveTo>
                  <a:pt x="0" y="0"/>
                </a:moveTo>
                <a:lnTo>
                  <a:pt x="6178904" y="0"/>
                </a:lnTo>
                <a:lnTo>
                  <a:pt x="6178904" y="1138736"/>
                </a:lnTo>
                <a:lnTo>
                  <a:pt x="0" y="113873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48" id="48"/>
          <p:cNvSpPr txBox="true"/>
          <p:nvPr/>
        </p:nvSpPr>
        <p:spPr>
          <a:xfrm rot="0">
            <a:off x="5704777" y="9791237"/>
            <a:ext cx="2062626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0"/>
              </a:lnSpc>
            </a:pPr>
            <a:r>
              <a:rPr lang="en-US" sz="1200" spc="96">
                <a:solidFill>
                  <a:srgbClr val="222222"/>
                </a:solidFill>
                <a:latin typeface="Helvetica Neue LT Pro 2"/>
              </a:rPr>
              <a:t>Responsabilidad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3897596" y="6091921"/>
            <a:ext cx="3449047" cy="243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04"/>
              </a:lnSpc>
            </a:pPr>
            <a:r>
              <a:rPr lang="en-US" sz="1499" spc="179">
                <a:solidFill>
                  <a:srgbClr val="00797F"/>
                </a:solidFill>
                <a:latin typeface="Lato Heavy"/>
              </a:rPr>
              <a:t>EXPERIENCIA VOLUNTARIA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3516978" y="6431011"/>
            <a:ext cx="3285380" cy="253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19"/>
              </a:lnSpc>
            </a:pPr>
            <a:r>
              <a:rPr lang="en-US" sz="1199" spc="95">
                <a:solidFill>
                  <a:srgbClr val="222222"/>
                </a:solidFill>
                <a:latin typeface="Helvetica Neue LT Pro 1"/>
              </a:rPr>
              <a:t>EMPRESA 1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3516978" y="6664193"/>
            <a:ext cx="3287022" cy="2298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60"/>
              </a:lnSpc>
            </a:pPr>
            <a:r>
              <a:rPr lang="en-US" sz="1100" spc="55">
                <a:solidFill>
                  <a:srgbClr val="222222"/>
                </a:solidFill>
                <a:latin typeface="Helvetica Neue LT Pro 2"/>
              </a:rPr>
              <a:t>Descripción</a:t>
            </a:r>
          </a:p>
        </p:txBody>
      </p:sp>
      <p:sp>
        <p:nvSpPr>
          <p:cNvPr name="Freeform 52" id="52"/>
          <p:cNvSpPr/>
          <p:nvPr/>
        </p:nvSpPr>
        <p:spPr>
          <a:xfrm flipH="false" flipV="false" rot="0">
            <a:off x="807375" y="6082236"/>
            <a:ext cx="6178904" cy="1138735"/>
          </a:xfrm>
          <a:custGeom>
            <a:avLst/>
            <a:gdLst/>
            <a:ahLst/>
            <a:cxnLst/>
            <a:rect r="r" b="b" t="t" l="l"/>
            <a:pathLst>
              <a:path h="1138735" w="6178904">
                <a:moveTo>
                  <a:pt x="0" y="0"/>
                </a:moveTo>
                <a:lnTo>
                  <a:pt x="6178904" y="0"/>
                </a:lnTo>
                <a:lnTo>
                  <a:pt x="6178904" y="1138736"/>
                </a:lnTo>
                <a:lnTo>
                  <a:pt x="0" y="113873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53" id="53"/>
          <p:cNvSpPr/>
          <p:nvPr/>
        </p:nvSpPr>
        <p:spPr>
          <a:xfrm flipH="false" flipV="false" rot="0">
            <a:off x="807375" y="3358530"/>
            <a:ext cx="6178904" cy="1138735"/>
          </a:xfrm>
          <a:custGeom>
            <a:avLst/>
            <a:gdLst/>
            <a:ahLst/>
            <a:cxnLst/>
            <a:rect r="r" b="b" t="t" l="l"/>
            <a:pathLst>
              <a:path h="1138735" w="6178904">
                <a:moveTo>
                  <a:pt x="0" y="0"/>
                </a:moveTo>
                <a:lnTo>
                  <a:pt x="6178904" y="0"/>
                </a:lnTo>
                <a:lnTo>
                  <a:pt x="6178904" y="1138735"/>
                </a:lnTo>
                <a:lnTo>
                  <a:pt x="0" y="1138735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54" id="54"/>
          <p:cNvSpPr/>
          <p:nvPr/>
        </p:nvSpPr>
        <p:spPr>
          <a:xfrm flipH="false" flipV="false" rot="0">
            <a:off x="807375" y="756000"/>
            <a:ext cx="6178904" cy="1138735"/>
          </a:xfrm>
          <a:custGeom>
            <a:avLst/>
            <a:gdLst/>
            <a:ahLst/>
            <a:cxnLst/>
            <a:rect r="r" b="b" t="t" l="l"/>
            <a:pathLst>
              <a:path h="1138735" w="6178904">
                <a:moveTo>
                  <a:pt x="0" y="0"/>
                </a:moveTo>
                <a:lnTo>
                  <a:pt x="6178904" y="0"/>
                </a:lnTo>
                <a:lnTo>
                  <a:pt x="6178904" y="1138735"/>
                </a:lnTo>
                <a:lnTo>
                  <a:pt x="0" y="1138735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DAGAOH4EecE</dc:identifier>
  <dcterms:modified xsi:type="dcterms:W3CDTF">2011-08-01T06:04:30Z</dcterms:modified>
  <cp:revision>1</cp:revision>
  <dc:title>plantilla cv-rrss</dc:title>
</cp:coreProperties>
</file>